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93" r:id="rId5"/>
    <p:sldId id="260" r:id="rId6"/>
    <p:sldId id="261" r:id="rId7"/>
    <p:sldId id="264" r:id="rId8"/>
    <p:sldId id="262" r:id="rId9"/>
    <p:sldId id="265" r:id="rId10"/>
    <p:sldId id="263" r:id="rId11"/>
    <p:sldId id="267" r:id="rId12"/>
    <p:sldId id="268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1" r:id="rId37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Nunito Sans" pitchFamily="2" charset="0"/>
      <p:regular r:id="rId44"/>
      <p:bold r:id="rId45"/>
      <p:italic r:id="rId46"/>
      <p:boldItalic r:id="rId4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58"/>
    <a:srgbClr val="007663"/>
    <a:srgbClr val="649B92"/>
    <a:srgbClr val="FFC75F"/>
    <a:srgbClr val="C1FFFB"/>
    <a:srgbClr val="F2FFFE"/>
    <a:srgbClr val="95E7DA"/>
    <a:srgbClr val="94B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77A8-57BE-3D53-ED5E-2E5B4BB7A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34708-7247-7681-2644-59CB4FD85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7A6EC-A5B7-BC50-E81A-A24518DA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B961-43F9-4A9B-F0C2-04452629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77AF3-59C9-52CB-E9E5-D02849BD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33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142F-5BE1-185D-1E17-2392E644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4E36A-14C7-8424-EEEA-C562486AE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8FF6-515E-8CFC-6F7F-022E4DA3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60CA9-5299-9352-AB2F-A935532D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D8498-0DDF-DE7A-C79B-6B85BFCD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74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BEF1E-0B3A-38A1-E6A7-F7567E285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08317-767B-05B3-29FF-2620FE3B9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41E3-62C0-3886-E8DF-BEC425AF8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819D3-DA56-B626-9906-36F3DB1F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55F6-ECFF-95CA-7D99-C63ACE67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65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F7DB-6503-8FFB-A408-D5D7DD9A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CE9B6-73C1-6A35-C2EB-324328A4B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EFD35-99B1-AA05-AC25-23E59F63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0935C-174F-1232-A824-6A4DB760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1F74F-E097-15BD-B306-9970C3CC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22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2F06-3946-FD27-0B8D-0F5FAF43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A5B5D-650D-AE31-9E76-EE14E8B2B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07433-4A0F-CF08-EC1D-58C820970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C369C-78ED-988C-83BA-27A7FF28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A8048-227F-6978-2BBF-52AE9A95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75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2C52-6650-A710-5B82-8264008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A531-E047-3DFA-3FBB-028FEE70A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7A1AB-93E4-5BC0-4DB7-A0CDFAE87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4F92F-8BEE-96DE-9E80-575C4D5F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3A67-8AD7-3364-9E0A-F27C31D6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F04DB-C7A0-4307-9FC2-3924E0728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01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9B0C-0329-EA7F-6A39-D24426F8D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DDFC5-D7DE-5705-35DA-3AD695B35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ADDA1-FEA1-8577-57A4-7A2C9ED80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BB0EB-4AA3-BC46-444D-82BBB74A8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7DED3-EE03-6E8B-D275-D66CBC02D3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CF1A5-B6FF-68A5-5C57-8BA30C0C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7806B-F53D-252F-4951-1EC528B9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F82EC-FB99-FF78-9B21-31E17E8A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64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3D31-2D39-5AE2-814B-45A70A8F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2E19A-4170-CF50-889F-98F31F3F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8F928-0DE2-7959-4B70-E28BB5A9E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06986-BA48-D420-AE94-31CF18E3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54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8F0D9-CEB9-D7A5-8389-2BFB13D3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E3869-84DA-8683-02A0-43E737BF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A967E-EEF8-96DA-DBEB-76031F98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06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03A4-1259-61CF-B4DE-B6F9BC6E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C450-7172-A205-5E44-AC4B5764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6E842-43C1-C889-E060-18E4ACCCC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12F00-8B5E-A1D7-CD91-1F947C57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90B40-BF05-77A8-A768-5E17F5AE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D5103-9AB8-2E34-673E-2CE4726F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03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9AFE-0BFB-632F-72EE-729AF67E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95AFA-24B4-86B5-3BFC-97FEE7717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F9540-B6A9-8511-5FC2-59A237D39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7F3BF-7CF9-6DFF-2B1B-52424881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E72BC-B88D-0700-C532-056933EC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7F34F-D7AF-DAAB-3588-154483C4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17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633CC-09B0-F7F6-9C68-698E9C08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EA5F2-7F8A-45DD-9AC7-B1F1CE1E4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66A16-7306-F764-F342-DBB5E3D11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F87B6-A12B-4B35-8C19-6CB98CD5EA3B}" type="datetimeFigureOut">
              <a:rPr lang="es-ES" smtClean="0"/>
              <a:t>20/06/2023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C62B-E11C-9084-EF11-85B8B6DC8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A446B-2350-EB27-C7C2-A422D0E2F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65C8-8A8A-4E60-9C51-01BC299A8F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20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38EB-69BB-B3C2-105E-0FC4B06B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4308" y="7843706"/>
            <a:ext cx="329967" cy="469784"/>
          </a:xfrm>
        </p:spPr>
        <p:txBody>
          <a:bodyPr>
            <a:normAutofit fontScale="90000"/>
          </a:bodyPr>
          <a:lstStyle/>
          <a:p>
            <a:r>
              <a:rPr lang="es-E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32AB9-4D15-C1A2-C066-AB5106F13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4219" y="7939146"/>
            <a:ext cx="724250" cy="1196465"/>
          </a:xfrm>
        </p:spPr>
        <p:txBody>
          <a:bodyPr/>
          <a:lstStyle/>
          <a:p>
            <a:r>
              <a:rPr lang="es-E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DCBA0E-4656-A359-27EB-F0D948046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2" t="20964" r="4068" b="22042"/>
          <a:stretch/>
        </p:blipFill>
        <p:spPr>
          <a:xfrm>
            <a:off x="7928257" y="3561873"/>
            <a:ext cx="2091612" cy="12731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C48338-EA4D-8760-EC96-E8F6E628B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86" y="1045174"/>
            <a:ext cx="2250954" cy="2250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AD7F7E-F83E-0927-1F67-844F506628C2}"/>
              </a:ext>
            </a:extLst>
          </p:cNvPr>
          <p:cNvSpPr txBox="1"/>
          <p:nvPr/>
        </p:nvSpPr>
        <p:spPr>
          <a:xfrm>
            <a:off x="6580942" y="5704514"/>
            <a:ext cx="4945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Nunito Sans" pitchFamily="2" charset="0"/>
              </a:rPr>
              <a:t>Gonzalo Pascual Romero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E9CB1-96EB-196A-DD31-18692059D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6" r="5990"/>
          <a:stretch/>
        </p:blipFill>
        <p:spPr>
          <a:xfrm>
            <a:off x="0" y="0"/>
            <a:ext cx="5879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4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8077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600365" y="142518"/>
            <a:ext cx="4339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Inicio de sesión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600364" y="606867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219A7-7A94-500F-C886-91B00EDF9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8"/>
          <a:stretch/>
        </p:blipFill>
        <p:spPr>
          <a:xfrm>
            <a:off x="1000202" y="973515"/>
            <a:ext cx="5335605" cy="4990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4CAC24-C846-E16A-8D56-3FB5E270F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7" r="2833"/>
          <a:stretch/>
        </p:blipFill>
        <p:spPr>
          <a:xfrm>
            <a:off x="6692014" y="978100"/>
            <a:ext cx="5281872" cy="49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91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0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608441" y="142518"/>
            <a:ext cx="41515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Inicio de sesión (Usuario)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608441" y="606867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76D5A10-4049-1DD9-CC7B-932CD772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04" y="1047247"/>
            <a:ext cx="10081781" cy="56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849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1362" y="-140011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607079" y="142518"/>
            <a:ext cx="41187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Detalles de mis pedidos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607079" y="606867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96441A-F53F-1898-1A0E-DC510641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75" y="826460"/>
            <a:ext cx="9373239" cy="52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686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0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608441" y="142518"/>
            <a:ext cx="37286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Información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608441" y="606867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E49A08-3534-3742-82EC-16CFFDA0A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"/>
          <a:stretch/>
        </p:blipFill>
        <p:spPr>
          <a:xfrm>
            <a:off x="1020067" y="826460"/>
            <a:ext cx="10151865" cy="578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95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Mis datos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D727F6-22F8-830E-1ACB-45282AD9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91" y="826460"/>
            <a:ext cx="10165818" cy="57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052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Favoritos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519216-19F3-5B23-0B92-83DB2B43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765492"/>
            <a:ext cx="10135052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368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Carrito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59FAA9-F71F-18B7-FF5D-942619E7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764573"/>
            <a:ext cx="10135052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559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Comprar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BE8C832-D364-CC98-A527-E77883AC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787708"/>
            <a:ext cx="10135052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559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Final de compra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6B63E05-1D7A-C7B0-A4EE-ABD0BD8F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787708"/>
            <a:ext cx="10135052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6239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Inicio sesión (</a:t>
            </a:r>
            <a:r>
              <a:rPr lang="es-ES" sz="2400" b="1" dirty="0" err="1">
                <a:solidFill>
                  <a:schemeClr val="bg1"/>
                </a:solidFill>
                <a:latin typeface="Nunito Sans" pitchFamily="2" charset="0"/>
              </a:rPr>
              <a:t>Admin</a:t>
            </a:r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)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B12C49-7545-4D52-938D-7A7A6D13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826460"/>
            <a:ext cx="10135052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776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96496" y="433176"/>
            <a:ext cx="355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400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Proyecto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5" y="894841"/>
            <a:ext cx="3931515" cy="4571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A2B5CE-3442-EF43-ED70-45AA48480025}"/>
              </a:ext>
            </a:extLst>
          </p:cNvPr>
          <p:cNvSpPr txBox="1"/>
          <p:nvPr/>
        </p:nvSpPr>
        <p:spPr>
          <a:xfrm>
            <a:off x="1057313" y="1163732"/>
            <a:ext cx="70212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Mi proyecto es una tienda de guitarras Online que ofrece una amplia variedad de guitarras para músicos de todos los niveles y gustos.</a:t>
            </a:r>
          </a:p>
          <a:p>
            <a:endParaRPr lang="es-ES" dirty="0">
              <a:latin typeface="Nunito Sans" pitchFamily="2" charset="0"/>
            </a:endParaRPr>
          </a:p>
          <a:p>
            <a:r>
              <a:rPr lang="es-ES" dirty="0">
                <a:latin typeface="Nunito Sans" pitchFamily="2" charset="0"/>
              </a:rPr>
              <a:t>El objetivo principal de este proyecto es ofrecer a los clientes una experiencia de compra fácil, intuitiva y personalizada, en la que puedan encontrar y comprar la guitarra perfecta para ellos.</a:t>
            </a:r>
          </a:p>
          <a:p>
            <a:endParaRPr lang="es-ES" dirty="0">
              <a:latin typeface="Nunito Sans" pitchFamily="2" charset="0"/>
            </a:endParaRPr>
          </a:p>
          <a:p>
            <a:r>
              <a:rPr lang="es-ES" dirty="0">
                <a:latin typeface="Nunito Sans" pitchFamily="2" charset="0"/>
              </a:rPr>
              <a:t>También se ofrecen otros productos relacionados con la guitarra, como amplificadores, cuerdas y otros accesorios, para que los clientes puedan encontrar todo lo que necesitan para tocar la guitarra en un solo lugar.</a:t>
            </a:r>
          </a:p>
        </p:txBody>
      </p:sp>
    </p:spTree>
    <p:extLst>
      <p:ext uri="{BB962C8B-B14F-4D97-AF65-F5344CB8AC3E}">
        <p14:creationId xmlns:p14="http://schemas.microsoft.com/office/powerpoint/2010/main" val="4154118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Administración web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F92597B-BD75-79BD-FD43-273F65ED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826460"/>
            <a:ext cx="10130105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9600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Añadir / Editar / Eliminar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AECD6C-F152-85EA-CB11-00F0A27CD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4" r="21779"/>
          <a:stretch/>
        </p:blipFill>
        <p:spPr>
          <a:xfrm>
            <a:off x="642652" y="944688"/>
            <a:ext cx="5708868" cy="56981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CC4178-D478-2DB2-38A7-8E6D46C8F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22" r="21822"/>
          <a:stretch/>
        </p:blipFill>
        <p:spPr>
          <a:xfrm>
            <a:off x="6404995" y="944688"/>
            <a:ext cx="5708869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145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Administración web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8EBB172-BACB-D67F-EBED-DDDA546A5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826460"/>
            <a:ext cx="10130105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674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Añadir / Editar / Eliminar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4364C16-C51D-9C06-D9BC-D13B805B0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26" r="21718"/>
          <a:stretch/>
        </p:blipFill>
        <p:spPr>
          <a:xfrm>
            <a:off x="641693" y="918006"/>
            <a:ext cx="5708868" cy="56981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B231FD-93F9-E094-CF9B-9005046BD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18" r="21726"/>
          <a:stretch/>
        </p:blipFill>
        <p:spPr>
          <a:xfrm>
            <a:off x="6404995" y="918007"/>
            <a:ext cx="5708868" cy="56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8003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Estadísticas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D076C6-3EF2-B9BB-2A5C-092C2E96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944688"/>
            <a:ext cx="10135051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5108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Estadísticas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0E49146-55F6-D8D2-6A42-A6551CE27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20"/>
          <a:stretch/>
        </p:blipFill>
        <p:spPr>
          <a:xfrm>
            <a:off x="1195701" y="941391"/>
            <a:ext cx="10146782" cy="556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9466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Estadísticas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9EEF79-2ABD-0AC5-4460-7A64DAFEF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0"/>
          <a:stretch/>
        </p:blipFill>
        <p:spPr>
          <a:xfrm>
            <a:off x="1195701" y="973515"/>
            <a:ext cx="10136604" cy="555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6576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Estadísticas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895BFF8-7036-9CB4-6442-869CE6305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9"/>
          <a:stretch/>
        </p:blipFill>
        <p:spPr>
          <a:xfrm>
            <a:off x="1195701" y="889000"/>
            <a:ext cx="10136604" cy="56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559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Estadísticas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4C2CE4-14D4-6002-CCE4-110B8E34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826460"/>
            <a:ext cx="10136604" cy="569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47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Gráficos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70A2AA0-0A9B-9C49-CE75-B3B7F0CB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826460"/>
            <a:ext cx="10136603" cy="569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2312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4783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Lenguajes</a:t>
            </a:r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5" y="887870"/>
            <a:ext cx="4889492" cy="52691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A3B1BB-0385-F137-3B6E-C652F53D99C2}"/>
              </a:ext>
            </a:extLst>
          </p:cNvPr>
          <p:cNvSpPr txBox="1"/>
          <p:nvPr/>
        </p:nvSpPr>
        <p:spPr>
          <a:xfrm>
            <a:off x="1057313" y="1163732"/>
            <a:ext cx="702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Lenguajes para la aplicación</a:t>
            </a:r>
          </a:p>
        </p:txBody>
      </p:sp>
      <p:pic>
        <p:nvPicPr>
          <p:cNvPr id="1026" name="Picture 2" descr="PHP - Wikipedia, la enciclopedia libre">
            <a:extLst>
              <a:ext uri="{FF2B5EF4-FFF2-40B4-BE49-F238E27FC236}">
                <a16:creationId xmlns:a16="http://schemas.microsoft.com/office/drawing/2014/main" id="{93F48F74-2664-0E9D-E62D-DBDC8A5A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609" y="2030169"/>
            <a:ext cx="1450622" cy="78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5 - Wikipedia, la enciclopedia libre">
            <a:extLst>
              <a:ext uri="{FF2B5EF4-FFF2-40B4-BE49-F238E27FC236}">
                <a16:creationId xmlns:a16="http://schemas.microsoft.com/office/drawing/2014/main" id="{FC4142CD-FDF8-B97A-26BD-7790A0576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73" y="1756236"/>
            <a:ext cx="1334806" cy="13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- Wikipedia, la enciclopedia libre">
            <a:extLst>
              <a:ext uri="{FF2B5EF4-FFF2-40B4-BE49-F238E27FC236}">
                <a16:creationId xmlns:a16="http://schemas.microsoft.com/office/drawing/2014/main" id="{2C5AA098-9969-4B25-3A27-43B644F0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144" y="1887857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SS - Wikipedia, la enciclopedia libre">
            <a:extLst>
              <a:ext uri="{FF2B5EF4-FFF2-40B4-BE49-F238E27FC236}">
                <a16:creationId xmlns:a16="http://schemas.microsoft.com/office/drawing/2014/main" id="{53FC1AC9-F3CA-18AD-CE32-C3980D6C0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093" y="1730355"/>
            <a:ext cx="967600" cy="13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B5B758-FA2B-21B0-EEF9-631C77C30594}"/>
              </a:ext>
            </a:extLst>
          </p:cNvPr>
          <p:cNvSpPr txBox="1"/>
          <p:nvPr/>
        </p:nvSpPr>
        <p:spPr>
          <a:xfrm>
            <a:off x="1057313" y="3462683"/>
            <a:ext cx="702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Base de datos</a:t>
            </a:r>
          </a:p>
        </p:txBody>
      </p:sp>
      <p:pic>
        <p:nvPicPr>
          <p:cNvPr id="1036" name="Picture 12" descr="MySQL en host - Amazon RDS para MySQL - AWS">
            <a:extLst>
              <a:ext uri="{FF2B5EF4-FFF2-40B4-BE49-F238E27FC236}">
                <a16:creationId xmlns:a16="http://schemas.microsoft.com/office/drawing/2014/main" id="{CDC1C8A2-8303-7431-4D4E-E45D8DCB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73" y="4106826"/>
            <a:ext cx="1795586" cy="9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o instalar un servidor Web con XAMPP">
            <a:extLst>
              <a:ext uri="{FF2B5EF4-FFF2-40B4-BE49-F238E27FC236}">
                <a16:creationId xmlns:a16="http://schemas.microsoft.com/office/drawing/2014/main" id="{8E16B52B-C899-3E49-952B-8AF28171C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8" b="21466"/>
          <a:stretch/>
        </p:blipFill>
        <p:spPr bwMode="auto">
          <a:xfrm>
            <a:off x="3677522" y="4185436"/>
            <a:ext cx="2619375" cy="98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3315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Gráficos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0DA65CB-57DE-4E68-58A6-2D485E9A6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8" b="6937"/>
          <a:stretch/>
        </p:blipFill>
        <p:spPr>
          <a:xfrm>
            <a:off x="1336694" y="1437548"/>
            <a:ext cx="10136602" cy="46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2067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Gráficos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453CFE3-6C58-AD1D-658B-B9B7267D0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42" b="13234"/>
          <a:stretch/>
        </p:blipFill>
        <p:spPr>
          <a:xfrm>
            <a:off x="1336693" y="1507780"/>
            <a:ext cx="1013660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1416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Gráficos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AEFE94-54C0-0080-27AA-0C6CA20DE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48" b="5685"/>
          <a:stretch/>
        </p:blipFill>
        <p:spPr>
          <a:xfrm>
            <a:off x="1195700" y="1227667"/>
            <a:ext cx="10136604" cy="49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215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PDF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09E400-239A-AB11-8246-B3D2771C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973515"/>
            <a:ext cx="10135051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3001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PDF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4AED3E0-E6F2-86D3-2236-D49D041C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01" y="944688"/>
            <a:ext cx="10135051" cy="56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11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21181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587260" y="142518"/>
            <a:ext cx="3749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Formato Responsive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587260" y="60655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D487CE2-EE76-0325-53EB-7C75EC3ED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604" y="847389"/>
            <a:ext cx="2627002" cy="577426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F2494EF-A86A-8BD1-750F-364FD38EE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3" y="846267"/>
            <a:ext cx="2666611" cy="577426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81797FA-D3B2-8C76-0D6F-490DAE1DB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262" y="846267"/>
            <a:ext cx="2666610" cy="577538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3907F84-E549-1DAB-47F2-001C61F8A1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0" b="4007"/>
          <a:stretch/>
        </p:blipFill>
        <p:spPr>
          <a:xfrm>
            <a:off x="6542510" y="846267"/>
            <a:ext cx="2627002" cy="55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1157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38EB-69BB-B3C2-105E-0FC4B06B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4308" y="7843706"/>
            <a:ext cx="329967" cy="469784"/>
          </a:xfrm>
        </p:spPr>
        <p:txBody>
          <a:bodyPr>
            <a:normAutofit fontScale="90000"/>
          </a:bodyPr>
          <a:lstStyle/>
          <a:p>
            <a:r>
              <a:rPr lang="es-ES" dirty="0"/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32AB9-4D15-C1A2-C066-AB5106F13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4219" y="7939146"/>
            <a:ext cx="724250" cy="1196465"/>
          </a:xfrm>
        </p:spPr>
        <p:txBody>
          <a:bodyPr/>
          <a:lstStyle/>
          <a:p>
            <a:r>
              <a:rPr lang="es-ES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DCBA0E-4656-A359-27EB-F0D948046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2" t="20964" r="4068" b="22042"/>
          <a:stretch/>
        </p:blipFill>
        <p:spPr>
          <a:xfrm>
            <a:off x="9113590" y="712825"/>
            <a:ext cx="2091612" cy="12731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C48338-EA4D-8760-EC96-E8F6E628B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071" y="223907"/>
            <a:ext cx="2250954" cy="2250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AD7F7E-F83E-0927-1F67-844F506628C2}"/>
              </a:ext>
            </a:extLst>
          </p:cNvPr>
          <p:cNvSpPr txBox="1"/>
          <p:nvPr/>
        </p:nvSpPr>
        <p:spPr>
          <a:xfrm>
            <a:off x="6580942" y="5704514"/>
            <a:ext cx="4945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Nunito Sans" pitchFamily="2" charset="0"/>
              </a:rPr>
              <a:t>Gonzalo Pascual Romero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E9CB1-96EB-196A-DD31-18692059D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6" r="5990"/>
          <a:stretch/>
        </p:blipFill>
        <p:spPr>
          <a:xfrm>
            <a:off x="0" y="0"/>
            <a:ext cx="5879507" cy="6858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884C709-D812-D418-8609-F7745ACAE088}"/>
              </a:ext>
            </a:extLst>
          </p:cNvPr>
          <p:cNvSpPr txBox="1"/>
          <p:nvPr/>
        </p:nvSpPr>
        <p:spPr>
          <a:xfrm>
            <a:off x="6648011" y="3060398"/>
            <a:ext cx="4931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atin typeface="Nunito Sans" pitchFamily="2" charset="0"/>
              </a:rPr>
              <a:t>Gracias 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82730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Diseño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6C8D7509-E3E3-F5F0-961E-5485E75BDBFC}"/>
              </a:ext>
            </a:extLst>
          </p:cNvPr>
          <p:cNvSpPr txBox="1"/>
          <p:nvPr/>
        </p:nvSpPr>
        <p:spPr>
          <a:xfrm>
            <a:off x="1057312" y="1062133"/>
            <a:ext cx="10842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La maquetación y diseño de la Web la he creado en </a:t>
            </a:r>
            <a:r>
              <a:rPr lang="es-ES" dirty="0" err="1">
                <a:latin typeface="Nunito Sans" pitchFamily="2" charset="0"/>
              </a:rPr>
              <a:t>Figma</a:t>
            </a:r>
            <a:r>
              <a:rPr lang="es-ES" dirty="0">
                <a:latin typeface="Nunito Sans" pitchFamily="2" charset="0"/>
              </a:rPr>
              <a:t> basándome en las 10 Heurísticas de </a:t>
            </a:r>
            <a:r>
              <a:rPr lang="es-ES" dirty="0" err="1">
                <a:latin typeface="Nunito Sans" pitchFamily="2" charset="0"/>
              </a:rPr>
              <a:t>Jackob</a:t>
            </a:r>
            <a:r>
              <a:rPr lang="es-ES" dirty="0">
                <a:latin typeface="Nunito Sans" pitchFamily="2" charset="0"/>
              </a:rPr>
              <a:t> Nielsen que son principios de diseño de usabilidad que ayudan a identificar problemas comunes en la interfaz de usuario.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7029D4-286E-C44C-B781-87F3BA50B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6" t="22791" r="18262" b="11113"/>
          <a:stretch/>
        </p:blipFill>
        <p:spPr>
          <a:xfrm>
            <a:off x="2373061" y="1985463"/>
            <a:ext cx="8211411" cy="4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564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20" y="-4372188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467212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218114" y="-70006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  <a:endParaRPr lang="es-ES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932465" y="426205"/>
            <a:ext cx="3510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Diseño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826554" y="887871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09" y="309307"/>
            <a:ext cx="1132115" cy="57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085FD-0E49-5585-5052-82CAA2627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2837" r="2684" b="3835"/>
          <a:stretch/>
        </p:blipFill>
        <p:spPr>
          <a:xfrm>
            <a:off x="1057312" y="1646498"/>
            <a:ext cx="10791970" cy="4902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5AD62F-671F-37F4-6D37-5762BD39E3D4}"/>
              </a:ext>
            </a:extLst>
          </p:cNvPr>
          <p:cNvSpPr txBox="1"/>
          <p:nvPr/>
        </p:nvSpPr>
        <p:spPr>
          <a:xfrm>
            <a:off x="1057312" y="1145190"/>
            <a:ext cx="82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Nunito Sans" pitchFamily="2" charset="0"/>
              </a:rPr>
              <a:t>Información inicial del diseño</a:t>
            </a:r>
          </a:p>
        </p:txBody>
      </p:sp>
    </p:spTree>
    <p:extLst>
      <p:ext uri="{BB962C8B-B14F-4D97-AF65-F5344CB8AC3E}">
        <p14:creationId xmlns:p14="http://schemas.microsoft.com/office/powerpoint/2010/main" val="35440531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-3060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615455" y="142518"/>
            <a:ext cx="3721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Inicio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605381" y="605267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17C157-EAC9-50A2-FEE3-D9380F545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93" y="905604"/>
            <a:ext cx="5389702" cy="45555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3544D7F-72B7-2C51-9263-A390C0668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386" y="3244333"/>
            <a:ext cx="5043500" cy="33043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CFA385-742F-D7C3-6DC0-396866F1A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386" y="895027"/>
            <a:ext cx="5043500" cy="22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838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369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608810" y="142518"/>
            <a:ext cx="37282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Productos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608810" y="605267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A7F6E6-61BF-792F-17A6-E0DCC974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42" y="973515"/>
            <a:ext cx="8469442" cy="4762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51C8D-6B7F-FC46-5818-F3EC0AA51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171" y="863089"/>
            <a:ext cx="1465035" cy="128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53236-DB20-2789-9EC7-96921F1E3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171" y="2245734"/>
            <a:ext cx="1465035" cy="182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921F9-8B34-16D9-EE8B-17DB0B410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563" y="4167498"/>
            <a:ext cx="1474643" cy="16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646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0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608441" y="142518"/>
            <a:ext cx="37286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Articulo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606123" y="606867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E73548-A19F-D874-DEF4-9685789F4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82" y="826460"/>
            <a:ext cx="5328894" cy="5738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AA94F-1844-7BDB-9282-2A312FA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555" y="784547"/>
            <a:ext cx="1782816" cy="2701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C4704-FCF1-DED8-4667-9BA946785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849" y="784547"/>
            <a:ext cx="1754132" cy="270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035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4128CE-A3A8-BF14-1861-5D17CD295439}"/>
              </a:ext>
            </a:extLst>
          </p:cNvPr>
          <p:cNvSpPr/>
          <p:nvPr/>
        </p:nvSpPr>
        <p:spPr>
          <a:xfrm rot="5400000">
            <a:off x="4846919" y="-4653192"/>
            <a:ext cx="683942" cy="9941554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6958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ABF97-E2B3-CF01-4DFC-A81905868B7E}"/>
              </a:ext>
            </a:extLst>
          </p:cNvPr>
          <p:cNvSpPr/>
          <p:nvPr/>
        </p:nvSpPr>
        <p:spPr>
          <a:xfrm rot="5400000">
            <a:off x="10883498" y="-748216"/>
            <a:ext cx="683942" cy="2131603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6970A4-B37B-74BC-959D-97E53D2FA7DA}"/>
              </a:ext>
            </a:extLst>
          </p:cNvPr>
          <p:cNvSpPr/>
          <p:nvPr/>
        </p:nvSpPr>
        <p:spPr>
          <a:xfrm>
            <a:off x="0" y="-70007"/>
            <a:ext cx="608441" cy="6998011"/>
          </a:xfrm>
          <a:prstGeom prst="rect">
            <a:avLst/>
          </a:prstGeom>
          <a:solidFill>
            <a:srgbClr val="00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8044B-A2C7-1A92-D953-B67F0FE0BEF7}"/>
              </a:ext>
            </a:extLst>
          </p:cNvPr>
          <p:cNvSpPr txBox="1"/>
          <p:nvPr/>
        </p:nvSpPr>
        <p:spPr>
          <a:xfrm>
            <a:off x="3332527" y="3244333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Nunito Sans" pitchFamily="2" charset="0"/>
              </a:rPr>
              <a:t>Idea inicial del Proyecto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051C3-D611-11FC-F594-F91A5A1B962F}"/>
              </a:ext>
            </a:extLst>
          </p:cNvPr>
          <p:cNvSpPr txBox="1"/>
          <p:nvPr/>
        </p:nvSpPr>
        <p:spPr>
          <a:xfrm>
            <a:off x="608441" y="142518"/>
            <a:ext cx="37286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Nunito Sans" pitchFamily="2" charset="0"/>
              </a:rPr>
              <a:t>Música</a:t>
            </a:r>
          </a:p>
          <a:p>
            <a:pPr algn="l"/>
            <a:endParaRPr lang="es-ES" sz="2400" b="1" i="0" dirty="0">
              <a:solidFill>
                <a:schemeClr val="bg1"/>
              </a:solidFill>
              <a:effectLst/>
              <a:latin typeface="Nunito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B2438-1C2C-B532-88F2-D4C7099E92C2}"/>
              </a:ext>
            </a:extLst>
          </p:cNvPr>
          <p:cNvSpPr/>
          <p:nvPr/>
        </p:nvSpPr>
        <p:spPr>
          <a:xfrm>
            <a:off x="608441" y="606867"/>
            <a:ext cx="3686723" cy="52689"/>
          </a:xfrm>
          <a:prstGeom prst="rect">
            <a:avLst/>
          </a:prstGeom>
          <a:solidFill>
            <a:srgbClr val="FFC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703489-4F8F-4D8C-2BD1-EE6DF11D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05" y="20024"/>
            <a:ext cx="1132115" cy="578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D1923-CEE3-AC73-6106-2B0F7DDA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283" y="908683"/>
            <a:ext cx="3126126" cy="280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F9418-58F2-DA16-67A1-E1CB65509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283" y="3805702"/>
            <a:ext cx="3126126" cy="26494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F5525B-C569-CBB0-2FE0-DBBEA60308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9"/>
          <a:stretch/>
        </p:blipFill>
        <p:spPr>
          <a:xfrm>
            <a:off x="872473" y="908683"/>
            <a:ext cx="7188777" cy="560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285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353</Words>
  <Application>Microsoft Office PowerPoint</Application>
  <PresentationFormat>Panorámica</PresentationFormat>
  <Paragraphs>83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1" baseType="lpstr">
      <vt:lpstr>Nunito Sans</vt:lpstr>
      <vt:lpstr>Calibri Light</vt:lpstr>
      <vt:lpstr>Calibri</vt:lpstr>
      <vt:lpstr>Arial</vt:lpstr>
      <vt:lpstr>Office Theme</vt:lpstr>
      <vt:lpstr>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Gonzalo Pascual Romero</dc:creator>
  <cp:lastModifiedBy>Gonzalo Pascual Romero</cp:lastModifiedBy>
  <cp:revision>17</cp:revision>
  <dcterms:created xsi:type="dcterms:W3CDTF">2023-04-13T16:30:02Z</dcterms:created>
  <dcterms:modified xsi:type="dcterms:W3CDTF">2023-06-20T21:23:18Z</dcterms:modified>
</cp:coreProperties>
</file>